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60" r:id="rId3"/>
    <p:sldId id="256" r:id="rId4"/>
    <p:sldId id="257" r:id="rId5"/>
    <p:sldId id="258" r:id="rId6"/>
    <p:sldId id="259" r:id="rId7"/>
    <p:sldId id="261" r:id="rId8"/>
    <p:sldId id="262" r:id="rId9"/>
    <p:sldId id="269" r:id="rId10"/>
    <p:sldId id="270" r:id="rId11"/>
    <p:sldId id="265" r:id="rId12"/>
    <p:sldId id="268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00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96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987C2-30AE-4072-922D-72126EE7D41F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975C0-B1F1-48D0-A0A5-A0696D0F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7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975C0-B1F1-48D0-A0A5-A0696D0F8E5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90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15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132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229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651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38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98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469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94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81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516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02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6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066800"/>
            <a:ext cx="777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«Только вместе, только дружно, помогать природе нужно!».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201799"/>
                </a:solidFill>
              </a:rPr>
              <a:t>«Давайте друзья, везде, где живём,</a:t>
            </a:r>
            <a:br>
              <a:rPr lang="ru-RU" sz="2800" b="1" dirty="0" smtClean="0">
                <a:solidFill>
                  <a:srgbClr val="201799"/>
                </a:solidFill>
              </a:rPr>
            </a:br>
            <a:r>
              <a:rPr lang="ru-RU" sz="2800" b="1" dirty="0" smtClean="0">
                <a:solidFill>
                  <a:srgbClr val="201799"/>
                </a:solidFill>
              </a:rPr>
              <a:t>Деревья посадим, сады разведём.</a:t>
            </a:r>
            <a:br>
              <a:rPr lang="ru-RU" sz="2800" b="1" dirty="0" smtClean="0">
                <a:solidFill>
                  <a:srgbClr val="201799"/>
                </a:solidFill>
              </a:rPr>
            </a:br>
            <a:r>
              <a:rPr lang="ru-RU" sz="2800" b="1" dirty="0" smtClean="0">
                <a:solidFill>
                  <a:srgbClr val="201799"/>
                </a:solidFill>
              </a:rPr>
              <a:t>Давайте будем к тому стремиться, </a:t>
            </a:r>
            <a:br>
              <a:rPr lang="ru-RU" sz="2800" b="1" dirty="0" smtClean="0">
                <a:solidFill>
                  <a:srgbClr val="201799"/>
                </a:solidFill>
              </a:rPr>
            </a:br>
            <a:r>
              <a:rPr lang="ru-RU" sz="2800" b="1" dirty="0" smtClean="0">
                <a:solidFill>
                  <a:srgbClr val="201799"/>
                </a:solidFill>
              </a:rPr>
              <a:t>Чтоб нас любили и зверь и птица,</a:t>
            </a:r>
            <a:br>
              <a:rPr lang="ru-RU" sz="2800" b="1" dirty="0" smtClean="0">
                <a:solidFill>
                  <a:srgbClr val="201799"/>
                </a:solidFill>
              </a:rPr>
            </a:br>
            <a:r>
              <a:rPr lang="ru-RU" sz="2800" b="1" dirty="0" smtClean="0">
                <a:solidFill>
                  <a:srgbClr val="201799"/>
                </a:solidFill>
              </a:rPr>
              <a:t>И доверяли повсюду нам,</a:t>
            </a:r>
            <a:br>
              <a:rPr lang="ru-RU" sz="2800" b="1" dirty="0" smtClean="0">
                <a:solidFill>
                  <a:srgbClr val="201799"/>
                </a:solidFill>
              </a:rPr>
            </a:br>
            <a:r>
              <a:rPr lang="ru-RU" sz="2800" b="1" dirty="0" smtClean="0">
                <a:solidFill>
                  <a:srgbClr val="201799"/>
                </a:solidFill>
              </a:rPr>
              <a:t>Как самым лучшим своим друзьям!».</a:t>
            </a:r>
            <a:endParaRPr lang="ru-RU" sz="2800" dirty="0">
              <a:solidFill>
                <a:srgbClr val="2017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4572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ЭКОЛОГИЧЕСКИЕ МЕРОПРИЯТИЯ</a:t>
            </a:r>
            <a:endParaRPr lang="ru-RU" sz="2800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410200"/>
            <a:ext cx="7608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</a:rPr>
              <a:t>МБДОУ </a:t>
            </a:r>
            <a:r>
              <a:rPr lang="ru-RU" sz="2800" b="1" dirty="0" err="1" smtClean="0">
                <a:solidFill>
                  <a:srgbClr val="008000"/>
                </a:solidFill>
              </a:rPr>
              <a:t>Плотниковский</a:t>
            </a:r>
            <a:r>
              <a:rPr lang="ru-RU" sz="2800" b="1" dirty="0" smtClean="0">
                <a:solidFill>
                  <a:srgbClr val="008000"/>
                </a:solidFill>
              </a:rPr>
              <a:t> детский сад «Теремок»</a:t>
            </a:r>
            <a:endParaRPr lang="ru-RU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0"/>
            <a:ext cx="5688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FF"/>
                </a:solidFill>
              </a:rPr>
              <a:t>Просмотр мультфильма  «</a:t>
            </a:r>
            <a:r>
              <a:rPr lang="ru-RU" dirty="0" err="1" smtClean="0">
                <a:solidFill>
                  <a:srgbClr val="FF00FF"/>
                </a:solidFill>
              </a:rPr>
              <a:t>Эколята</a:t>
            </a:r>
            <a:r>
              <a:rPr lang="ru-RU" dirty="0" smtClean="0">
                <a:solidFill>
                  <a:srgbClr val="FF00FF"/>
                </a:solidFill>
              </a:rPr>
              <a:t>-защитники природы»</a:t>
            </a:r>
            <a:endParaRPr lang="ru-RU" dirty="0">
              <a:solidFill>
                <a:srgbClr val="FF00FF"/>
              </a:solidFill>
            </a:endParaRPr>
          </a:p>
        </p:txBody>
      </p:sp>
      <p:pic>
        <p:nvPicPr>
          <p:cNvPr id="1026" name="Picture 2" descr="C:\Users\JA\Desktop\фото эколята\IMG_20180314_1622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2" t="13059" r="2062"/>
          <a:stretch/>
        </p:blipFill>
        <p:spPr bwMode="auto">
          <a:xfrm>
            <a:off x="76693" y="3501008"/>
            <a:ext cx="3919243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\Desktop\фото эколята\IMG_20180314_1622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9" t="11409"/>
          <a:stretch/>
        </p:blipFill>
        <p:spPr bwMode="auto">
          <a:xfrm>
            <a:off x="4499992" y="3501007"/>
            <a:ext cx="4353186" cy="337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\Desktop\фото эколята\IMG_20180314_1613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6" t="7560" r="11472" b="11753"/>
          <a:stretch/>
        </p:blipFill>
        <p:spPr bwMode="auto">
          <a:xfrm>
            <a:off x="1906731" y="518474"/>
            <a:ext cx="4663752" cy="319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41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5018" y="116632"/>
            <a:ext cx="3079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Оформление уголков </a:t>
            </a:r>
            <a:r>
              <a:rPr lang="ru-RU" b="1" dirty="0" err="1" smtClean="0">
                <a:solidFill>
                  <a:srgbClr val="00B050"/>
                </a:solidFill>
              </a:rPr>
              <a:t>Эколят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2051" name="Picture 3" descr="C:\Users\JA\Desktop\фото эколята\20180316_0937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r="8788"/>
          <a:stretch/>
        </p:blipFill>
        <p:spPr bwMode="auto">
          <a:xfrm>
            <a:off x="2560320" y="473164"/>
            <a:ext cx="4255790" cy="275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JA\Desktop\фото эколята\IMG_20180316_0929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" r="10101"/>
          <a:stretch/>
        </p:blipFill>
        <p:spPr bwMode="auto">
          <a:xfrm>
            <a:off x="251520" y="3333801"/>
            <a:ext cx="3888432" cy="338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A\Desktop\фото эколята\IMG_20180316_1015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18788"/>
          <a:stretch/>
        </p:blipFill>
        <p:spPr bwMode="auto">
          <a:xfrm>
            <a:off x="4747398" y="3468993"/>
            <a:ext cx="4145081" cy="325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893566"/>
            <a:ext cx="4195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7030A0"/>
                </a:solidFill>
              </a:rPr>
              <a:t>Уголок </a:t>
            </a:r>
            <a:r>
              <a:rPr lang="ru-RU" sz="1600" b="1" dirty="0" err="1">
                <a:solidFill>
                  <a:srgbClr val="7030A0"/>
                </a:solidFill>
              </a:rPr>
              <a:t>Э</a:t>
            </a:r>
            <a:r>
              <a:rPr lang="ru-RU" sz="1600" b="1" dirty="0" err="1" smtClean="0">
                <a:solidFill>
                  <a:srgbClr val="7030A0"/>
                </a:solidFill>
              </a:rPr>
              <a:t>колят</a:t>
            </a:r>
            <a:r>
              <a:rPr lang="ru-RU" sz="1600" b="1" dirty="0" smtClean="0">
                <a:solidFill>
                  <a:srgbClr val="7030A0"/>
                </a:solidFill>
              </a:rPr>
              <a:t> в средней группе «Непоседы»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16583" y="3062843"/>
            <a:ext cx="3660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Уголок </a:t>
            </a:r>
            <a:r>
              <a:rPr lang="ru-RU" b="1" dirty="0" err="1" smtClean="0">
                <a:solidFill>
                  <a:srgbClr val="C00000"/>
                </a:solidFill>
              </a:rPr>
              <a:t>Эколят</a:t>
            </a:r>
            <a:r>
              <a:rPr lang="ru-RU" b="1" dirty="0" smtClean="0">
                <a:solidFill>
                  <a:srgbClr val="C00000"/>
                </a:solidFill>
              </a:rPr>
              <a:t> в подготовительной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группе «Почемучки»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18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A\Desktop\20180313_1346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8" b="16903"/>
          <a:stretch/>
        </p:blipFill>
        <p:spPr bwMode="auto">
          <a:xfrm>
            <a:off x="3563888" y="3753895"/>
            <a:ext cx="3177571" cy="310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288292">
            <a:off x="6685" y="4952003"/>
            <a:ext cx="34831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Уголок </a:t>
            </a:r>
            <a:r>
              <a:rPr lang="ru-RU" sz="2000" b="1" dirty="0" err="1" smtClean="0">
                <a:solidFill>
                  <a:srgbClr val="0070C0"/>
                </a:solidFill>
              </a:rPr>
              <a:t>Эколят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в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средней группе </a:t>
            </a:r>
            <a:r>
              <a:rPr lang="ru-RU" sz="2000" b="1" dirty="0" smtClean="0">
                <a:solidFill>
                  <a:srgbClr val="0070C0"/>
                </a:solidFill>
              </a:rPr>
              <a:t>«Звездочки»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3075" name="Picture 3" descr="C:\Users\JA\Desktop\субботник и экология тер 10\DSC057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625" y="557972"/>
            <a:ext cx="4444617" cy="333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24128" y="50140"/>
            <a:ext cx="2764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Уголок </a:t>
            </a:r>
            <a:r>
              <a:rPr lang="ru-RU" b="1" dirty="0" err="1" smtClean="0">
                <a:solidFill>
                  <a:srgbClr val="FF0000"/>
                </a:solidFill>
              </a:rPr>
              <a:t>Эколят</a:t>
            </a:r>
            <a:r>
              <a:rPr lang="ru-RU" b="1" dirty="0" smtClean="0">
                <a:solidFill>
                  <a:srgbClr val="FF0000"/>
                </a:solidFill>
              </a:rPr>
              <a:t> в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старшей </a:t>
            </a:r>
            <a:r>
              <a:rPr lang="ru-RU" b="1" dirty="0" smtClean="0">
                <a:solidFill>
                  <a:srgbClr val="FF0000"/>
                </a:solidFill>
              </a:rPr>
              <a:t>группе «Ягодки»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4514072" cy="32280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4436" y="50140"/>
            <a:ext cx="372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33FF"/>
                </a:solidFill>
              </a:rPr>
              <a:t>Уголок </a:t>
            </a:r>
            <a:r>
              <a:rPr lang="ru-RU" b="1" dirty="0" err="1" smtClean="0">
                <a:solidFill>
                  <a:srgbClr val="9933FF"/>
                </a:solidFill>
              </a:rPr>
              <a:t>Эколят</a:t>
            </a:r>
            <a:r>
              <a:rPr lang="ru-RU" b="1" dirty="0" smtClean="0">
                <a:solidFill>
                  <a:srgbClr val="9933FF"/>
                </a:solidFill>
              </a:rPr>
              <a:t> в подготовительной группе «Лучики»</a:t>
            </a:r>
            <a:endParaRPr lang="ru-RU" b="1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1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\Desktop\субботник и экология тер 10\DSC056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5052053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A\Desktop\субботник и экология тер 10\DSC056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045" y="264840"/>
            <a:ext cx="4512501" cy="36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JA\Desktop\субботник и экология тер 10\DSC0569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87"/>
          <a:stretch/>
        </p:blipFill>
        <p:spPr bwMode="auto">
          <a:xfrm>
            <a:off x="325293" y="331748"/>
            <a:ext cx="3948460" cy="21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4713" y="2708920"/>
            <a:ext cx="3746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33FF"/>
                </a:solidFill>
              </a:rPr>
              <a:t>«Земля наш –общий дом»</a:t>
            </a:r>
            <a:endParaRPr lang="ru-RU" sz="2400" b="1" dirty="0">
              <a:solidFill>
                <a:srgbClr val="9933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82479" y="39361"/>
            <a:ext cx="3680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9933FF"/>
                </a:solidFill>
              </a:rPr>
              <a:t>Птицы нашего края</a:t>
            </a:r>
            <a:endParaRPr lang="ru-RU" sz="3200" b="1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00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JA\Desktop\IMG_20180315_0928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52815"/>
            <a:ext cx="4944549" cy="367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JA\Desktop\IMG_20180315_1013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02" y="3152815"/>
            <a:ext cx="4481177" cy="367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0152" y="1976761"/>
            <a:ext cx="35283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C0099"/>
                </a:solidFill>
              </a:rPr>
              <a:t>«</a:t>
            </a:r>
            <a:r>
              <a:rPr lang="ru-RU" sz="2000" dirty="0" smtClean="0">
                <a:solidFill>
                  <a:srgbClr val="CC0099"/>
                </a:solidFill>
              </a:rPr>
              <a:t>Будь природе лучшим другом!»</a:t>
            </a:r>
          </a:p>
          <a:p>
            <a:pPr algn="ctr"/>
            <a:r>
              <a:rPr lang="ru-RU" sz="2000" dirty="0" smtClean="0">
                <a:solidFill>
                  <a:srgbClr val="CC0099"/>
                </a:solidFill>
              </a:rPr>
              <a:t>(познавательное развитие)</a:t>
            </a:r>
            <a:endParaRPr lang="ru-RU" sz="2000" dirty="0">
              <a:solidFill>
                <a:srgbClr val="CC00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6693" y="2515370"/>
            <a:ext cx="3528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C0099"/>
                </a:solidFill>
              </a:rPr>
              <a:t>Подготовительная группа «Лучики»</a:t>
            </a:r>
            <a:endParaRPr lang="ru-RU" sz="2400" b="1" dirty="0">
              <a:solidFill>
                <a:srgbClr val="CC0099"/>
              </a:solidFill>
            </a:endParaRPr>
          </a:p>
        </p:txBody>
      </p:sp>
      <p:pic>
        <p:nvPicPr>
          <p:cNvPr id="1026" name="Picture 2" descr="https://ds04.infourok.ru/uploads/ex/0d5d/0001ce94-f09a6edc/img4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79"/>
          <a:stretch/>
        </p:blipFill>
        <p:spPr bwMode="auto">
          <a:xfrm>
            <a:off x="2031153" y="1"/>
            <a:ext cx="4392937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5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A\Desktop\фото эколята\20180316_0941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0" y="48669"/>
            <a:ext cx="5212071" cy="316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JA\Desktop\фото эколята\IMG_20180316_0955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1" y="335699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JA\Desktop\фото эколята\IMG_20180316_0945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4" r="11212" b="36708"/>
          <a:stretch/>
        </p:blipFill>
        <p:spPr bwMode="auto">
          <a:xfrm>
            <a:off x="4716016" y="57162"/>
            <a:ext cx="4427984" cy="315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419427">
            <a:off x="5468235" y="4365490"/>
            <a:ext cx="37908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C0099"/>
                </a:solidFill>
              </a:rPr>
              <a:t>Праздник –  </a:t>
            </a:r>
            <a:r>
              <a:rPr lang="ru-RU" sz="2800" b="1" dirty="0" err="1" smtClean="0">
                <a:solidFill>
                  <a:srgbClr val="CC0099"/>
                </a:solidFill>
              </a:rPr>
              <a:t>Эколят</a:t>
            </a:r>
            <a:r>
              <a:rPr lang="ru-RU" sz="2800" b="1" dirty="0" smtClean="0">
                <a:solidFill>
                  <a:srgbClr val="CC0099"/>
                </a:solidFill>
              </a:rPr>
              <a:t>- дошколят!</a:t>
            </a:r>
            <a:endParaRPr lang="ru-RU" sz="2800" b="1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5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6371" t="6573" r="7910" b="14370"/>
          <a:stretch/>
        </p:blipFill>
        <p:spPr bwMode="auto">
          <a:xfrm>
            <a:off x="0" y="0"/>
            <a:ext cx="3887788" cy="290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6"/>
          <p:cNvPicPr>
            <a:picLocks noChangeAspect="1" noChangeArrowheads="1"/>
          </p:cNvPicPr>
          <p:nvPr/>
        </p:nvPicPr>
        <p:blipFill rotWithShape="1">
          <a:blip r:embed="rId4" cstate="print"/>
          <a:srcRect b="12802"/>
          <a:stretch/>
        </p:blipFill>
        <p:spPr bwMode="auto">
          <a:xfrm>
            <a:off x="4284663" y="2565400"/>
            <a:ext cx="4859337" cy="3743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7"/>
          <p:cNvPicPr>
            <a:picLocks noChangeAspect="1" noChangeArrowheads="1"/>
          </p:cNvPicPr>
          <p:nvPr/>
        </p:nvPicPr>
        <p:blipFill rotWithShape="1">
          <a:blip r:embed="rId5" cstate="print"/>
          <a:srcRect b="12965"/>
          <a:stretch/>
        </p:blipFill>
        <p:spPr bwMode="auto">
          <a:xfrm>
            <a:off x="0" y="3068960"/>
            <a:ext cx="3995738" cy="311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562107" y="836712"/>
            <a:ext cx="426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Утепляли корни деревьев и кустарников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98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057" y="476672"/>
            <a:ext cx="3126452" cy="295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3"/>
          <a:srcRect l="19125" t="10165"/>
          <a:stretch>
            <a:fillRect/>
          </a:stretch>
        </p:blipFill>
        <p:spPr bwMode="auto">
          <a:xfrm>
            <a:off x="3675453" y="2204864"/>
            <a:ext cx="5122814" cy="440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47662" y="908720"/>
            <a:ext cx="5378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9933FF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«Поможем зимующим птицам» </a:t>
            </a:r>
            <a:endParaRPr lang="ru-RU" sz="2400" b="1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215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A\Desktop\ФОТО ИЗО\100_31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2" y="994788"/>
            <a:ext cx="3945032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1104" y="570017"/>
            <a:ext cx="3015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FF"/>
                </a:solidFill>
              </a:rPr>
              <a:t>Поролоновые трафареты</a:t>
            </a:r>
          </a:p>
          <a:p>
            <a:endParaRPr lang="ru-RU" sz="2000" b="1" dirty="0">
              <a:solidFill>
                <a:srgbClr val="FF00FF"/>
              </a:solidFill>
            </a:endParaRPr>
          </a:p>
        </p:txBody>
      </p:sp>
      <p:pic>
        <p:nvPicPr>
          <p:cNvPr id="4" name="Picture 2" descr="C:\Users\JA\Desktop\ФОТО ИЗО\100_31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76" y="892693"/>
            <a:ext cx="4415691" cy="283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68553" y="-42722"/>
            <a:ext cx="3334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>Нетрадиционные техники рисования </a:t>
            </a:r>
          </a:p>
          <a:p>
            <a:pPr algn="ctr"/>
            <a:r>
              <a:rPr lang="ru-RU" b="1" dirty="0" smtClean="0">
                <a:solidFill>
                  <a:srgbClr val="00B0F0"/>
                </a:solidFill>
              </a:rPr>
              <a:t>«Красота природы!»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8992" y="478643"/>
            <a:ext cx="2813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FF"/>
                </a:solidFill>
              </a:rPr>
              <a:t>Рисование зубной щеткой</a:t>
            </a:r>
            <a:endParaRPr lang="ru-RU" b="1" dirty="0">
              <a:solidFill>
                <a:srgbClr val="FF00FF"/>
              </a:solidFill>
            </a:endParaRPr>
          </a:p>
        </p:txBody>
      </p:sp>
      <p:pic>
        <p:nvPicPr>
          <p:cNvPr id="7" name="Picture 3" descr="C:\Users\JA\Desktop\ФОТО ИЗО\100_31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90" y="4145066"/>
            <a:ext cx="3923928" cy="27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3762414"/>
            <a:ext cx="3260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9933FF"/>
                </a:solidFill>
              </a:rPr>
              <a:t>Рисование пальчиками</a:t>
            </a:r>
            <a:endParaRPr lang="ru-RU" dirty="0">
              <a:solidFill>
                <a:srgbClr val="9933FF"/>
              </a:solidFill>
            </a:endParaRPr>
          </a:p>
        </p:txBody>
      </p:sp>
      <p:pic>
        <p:nvPicPr>
          <p:cNvPr id="9" name="Picture 2" descr="C:\Users\JA\Desktop\ФОТО ИЗО\100_31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858" y="4113964"/>
            <a:ext cx="4167576" cy="277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96136" y="3715108"/>
            <a:ext cx="2752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9933FF"/>
                </a:solidFill>
              </a:rPr>
              <a:t>Рисование мятой бумагой</a:t>
            </a:r>
            <a:endParaRPr lang="ru-RU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A\Desktop\веселая полянка\100_0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7" y="3718858"/>
            <a:ext cx="4176166" cy="313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4" y="548680"/>
            <a:ext cx="4248173" cy="3092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48680"/>
            <a:ext cx="4796043" cy="30929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-14536" r="-2751" b="14536"/>
          <a:stretch/>
        </p:blipFill>
        <p:spPr>
          <a:xfrm>
            <a:off x="4283968" y="3131586"/>
            <a:ext cx="4968552" cy="37264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Экологическая </a:t>
            </a:r>
            <a:r>
              <a:rPr lang="ru-RU" b="1" dirty="0">
                <a:solidFill>
                  <a:srgbClr val="00B0F0"/>
                </a:solidFill>
              </a:rPr>
              <a:t>выставка поделок из бросового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8759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8" r="6208" b="14659"/>
          <a:stretch/>
        </p:blipFill>
        <p:spPr>
          <a:xfrm>
            <a:off x="0" y="3639483"/>
            <a:ext cx="3138341" cy="32185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31670" y="695843"/>
            <a:ext cx="3134459" cy="29436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4" r="14275" b="22342"/>
          <a:stretch/>
        </p:blipFill>
        <p:spPr>
          <a:xfrm>
            <a:off x="5843017" y="695843"/>
            <a:ext cx="3298955" cy="31160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5" r="18885" b="16196"/>
          <a:stretch/>
        </p:blipFill>
        <p:spPr>
          <a:xfrm>
            <a:off x="5824355" y="3811899"/>
            <a:ext cx="3298955" cy="30231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3" r="21189" b="14659"/>
          <a:stretch/>
        </p:blipFill>
        <p:spPr>
          <a:xfrm>
            <a:off x="2967135" y="3933055"/>
            <a:ext cx="2954047" cy="29020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5" r="23494"/>
          <a:stretch/>
        </p:blipFill>
        <p:spPr>
          <a:xfrm>
            <a:off x="3006630" y="695843"/>
            <a:ext cx="2952328" cy="33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7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d5d/0001ce94-f09a6edc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944817" cy="595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13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144</Words>
  <Application>Microsoft Office PowerPoint</Application>
  <PresentationFormat>Экран (4:3)</PresentationFormat>
  <Paragraphs>31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Tahoma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JA</dc:creator>
  <cp:lastModifiedBy>Александр</cp:lastModifiedBy>
  <cp:revision>23</cp:revision>
  <dcterms:created xsi:type="dcterms:W3CDTF">2018-03-18T02:40:36Z</dcterms:created>
  <dcterms:modified xsi:type="dcterms:W3CDTF">2018-03-19T08:24:04Z</dcterms:modified>
</cp:coreProperties>
</file>